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8"/>
  </p:notesMasterIdLst>
  <p:sldIdLst>
    <p:sldId id="271" r:id="rId6"/>
    <p:sldId id="27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5B"/>
    <a:srgbClr val="000000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5199DE-259F-45EF-8630-8B1C5B7F8F07}" v="40" dt="2024-07-01T15:23:19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Jain" userId="6d97fb06-7884-4c7b-adfa-e29e7e0487d2" providerId="ADAL" clId="{A65199DE-259F-45EF-8630-8B1C5B7F8F07}"/>
    <pc:docChg chg="delSld modSld modShowInfo">
      <pc:chgData name="Gaurav Jain" userId="6d97fb06-7884-4c7b-adfa-e29e7e0487d2" providerId="ADAL" clId="{A65199DE-259F-45EF-8630-8B1C5B7F8F07}" dt="2024-07-01T15:23:39.268" v="43" actId="2744"/>
      <pc:docMkLst>
        <pc:docMk/>
      </pc:docMkLst>
      <pc:sldChg chg="del">
        <pc:chgData name="Gaurav Jain" userId="6d97fb06-7884-4c7b-adfa-e29e7e0487d2" providerId="ADAL" clId="{A65199DE-259F-45EF-8630-8B1C5B7F8F07}" dt="2024-07-01T15:12:44.412" v="1" actId="47"/>
        <pc:sldMkLst>
          <pc:docMk/>
          <pc:sldMk cId="838643872" sldId="257"/>
        </pc:sldMkLst>
      </pc:sldChg>
      <pc:sldChg chg="del">
        <pc:chgData name="Gaurav Jain" userId="6d97fb06-7884-4c7b-adfa-e29e7e0487d2" providerId="ADAL" clId="{A65199DE-259F-45EF-8630-8B1C5B7F8F07}" dt="2024-07-01T15:12:44.412" v="1" actId="47"/>
        <pc:sldMkLst>
          <pc:docMk/>
          <pc:sldMk cId="2127014093" sldId="262"/>
        </pc:sldMkLst>
      </pc:sldChg>
      <pc:sldChg chg="del">
        <pc:chgData name="Gaurav Jain" userId="6d97fb06-7884-4c7b-adfa-e29e7e0487d2" providerId="ADAL" clId="{A65199DE-259F-45EF-8630-8B1C5B7F8F07}" dt="2024-07-01T15:12:38.440" v="0" actId="47"/>
        <pc:sldMkLst>
          <pc:docMk/>
          <pc:sldMk cId="681865785" sldId="264"/>
        </pc:sldMkLst>
      </pc:sldChg>
      <pc:sldChg chg="modTransition">
        <pc:chgData name="Gaurav Jain" userId="6d97fb06-7884-4c7b-adfa-e29e7e0487d2" providerId="ADAL" clId="{A65199DE-259F-45EF-8630-8B1C5B7F8F07}" dt="2024-07-01T15:23:19.392" v="42"/>
        <pc:sldMkLst>
          <pc:docMk/>
          <pc:sldMk cId="3117675785" sldId="270"/>
        </pc:sldMkLst>
      </pc:sldChg>
      <pc:sldChg chg="modSp mod modTransition modAnim">
        <pc:chgData name="Gaurav Jain" userId="6d97fb06-7884-4c7b-adfa-e29e7e0487d2" providerId="ADAL" clId="{A65199DE-259F-45EF-8630-8B1C5B7F8F07}" dt="2024-07-01T15:23:13.478" v="35"/>
        <pc:sldMkLst>
          <pc:docMk/>
          <pc:sldMk cId="3103634635" sldId="271"/>
        </pc:sldMkLst>
        <pc:spChg chg="mod">
          <ac:chgData name="Gaurav Jain" userId="6d97fb06-7884-4c7b-adfa-e29e7e0487d2" providerId="ADAL" clId="{A65199DE-259F-45EF-8630-8B1C5B7F8F07}" dt="2024-07-01T15:12:59.123" v="2" actId="20577"/>
          <ac:spMkLst>
            <pc:docMk/>
            <pc:sldMk cId="3103634635" sldId="271"/>
            <ac:spMk id="2" creationId="{629BAB5B-559E-711A-CE01-B2EB9385D568}"/>
          </ac:spMkLst>
        </pc:spChg>
      </pc:sldChg>
      <pc:sldChg chg="del">
        <pc:chgData name="Gaurav Jain" userId="6d97fb06-7884-4c7b-adfa-e29e7e0487d2" providerId="ADAL" clId="{A65199DE-259F-45EF-8630-8B1C5B7F8F07}" dt="2024-07-01T15:12:38.440" v="0" actId="47"/>
        <pc:sldMkLst>
          <pc:docMk/>
          <pc:sldMk cId="4276008030" sldId="272"/>
        </pc:sldMkLst>
      </pc:sldChg>
      <pc:sldMasterChg chg="delSldLayout">
        <pc:chgData name="Gaurav Jain" userId="6d97fb06-7884-4c7b-adfa-e29e7e0487d2" providerId="ADAL" clId="{A65199DE-259F-45EF-8630-8B1C5B7F8F07}" dt="2024-07-01T15:12:44.412" v="1" actId="47"/>
        <pc:sldMasterMkLst>
          <pc:docMk/>
          <pc:sldMasterMk cId="1545733337" sldId="2147483662"/>
        </pc:sldMasterMkLst>
        <pc:sldLayoutChg chg="del">
          <pc:chgData name="Gaurav Jain" userId="6d97fb06-7884-4c7b-adfa-e29e7e0487d2" providerId="ADAL" clId="{A65199DE-259F-45EF-8630-8B1C5B7F8F07}" dt="2024-07-01T15:12:44.412" v="1" actId="47"/>
          <pc:sldLayoutMkLst>
            <pc:docMk/>
            <pc:sldMasterMk cId="1545733337" sldId="2147483662"/>
            <pc:sldLayoutMk cId="764385948" sldId="2147483674"/>
          </pc:sldLayoutMkLst>
        </pc:sldLayoutChg>
        <pc:sldLayoutChg chg="del">
          <pc:chgData name="Gaurav Jain" userId="6d97fb06-7884-4c7b-adfa-e29e7e0487d2" providerId="ADAL" clId="{A65199DE-259F-45EF-8630-8B1C5B7F8F07}" dt="2024-07-01T15:12:44.412" v="1" actId="47"/>
          <pc:sldLayoutMkLst>
            <pc:docMk/>
            <pc:sldMasterMk cId="1545733337" sldId="2147483662"/>
            <pc:sldLayoutMk cId="2268471732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C339BA9D-E5E4-F934-9B39-7D6231A0517F}"/>
              </a:ext>
            </a:extLst>
          </p:cNvPr>
          <p:cNvGrpSpPr/>
          <p:nvPr/>
        </p:nvGrpSpPr>
        <p:grpSpPr>
          <a:xfrm>
            <a:off x="342900" y="4716695"/>
            <a:ext cx="2849553" cy="1709732"/>
            <a:chOff x="342900" y="4716695"/>
            <a:chExt cx="2849553" cy="170973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F078B-51A8-B41A-E7ED-B60CCD9D98D7}"/>
                </a:ext>
              </a:extLst>
            </p:cNvPr>
            <p:cNvGrpSpPr/>
            <p:nvPr/>
          </p:nvGrpSpPr>
          <p:grpSpPr>
            <a:xfrm>
              <a:off x="719386" y="4845020"/>
              <a:ext cx="2097486" cy="1326097"/>
              <a:chOff x="719386" y="4845020"/>
              <a:chExt cx="2097486" cy="1326097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D566E3F-59C6-5F3F-03FF-21407044D384}"/>
                  </a:ext>
                </a:extLst>
              </p:cNvPr>
              <p:cNvSpPr/>
              <p:nvPr/>
            </p:nvSpPr>
            <p:spPr>
              <a:xfrm>
                <a:off x="719386" y="4845020"/>
                <a:ext cx="2097486" cy="13260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874A1D-ED8F-DE2F-08F7-98EF021D0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8101" y="4888356"/>
                <a:ext cx="1212165" cy="1256759"/>
              </a:xfrm>
              <a:prstGeom prst="rect">
                <a:avLst/>
              </a:prstGeom>
            </p:spPr>
          </p:pic>
        </p:grpSp>
        <p:pic>
          <p:nvPicPr>
            <p:cNvPr id="81" name="Picture 80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D71E6D8D-84B8-CEED-B210-D57554E1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4716695"/>
              <a:ext cx="2849553" cy="170973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/>
          <a:lstStyle/>
          <a:p>
            <a:r>
              <a:rPr lang="en-US" dirty="0">
                <a:latin typeface="Frutiger LT Pro 45 Light" panose="020B0403030504020204" pitchFamily="34" charset="0"/>
              </a:rPr>
              <a:t>Improving Developer Productivity &amp; Code Quality using CodeEZ.AI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7D859-89FF-3D6B-BCFC-2BD363F8E45B}"/>
              </a:ext>
            </a:extLst>
          </p:cNvPr>
          <p:cNvSpPr/>
          <p:nvPr/>
        </p:nvSpPr>
        <p:spPr>
          <a:xfrm>
            <a:off x="3733468" y="2924801"/>
            <a:ext cx="2074470" cy="575054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Suggest Code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D847A8-3CD1-3725-FD28-770637B40289}"/>
              </a:ext>
            </a:extLst>
          </p:cNvPr>
          <p:cNvSpPr/>
          <p:nvPr/>
        </p:nvSpPr>
        <p:spPr>
          <a:xfrm>
            <a:off x="3733468" y="3702479"/>
            <a:ext cx="2074470" cy="575055"/>
          </a:xfrm>
          <a:prstGeom prst="roundRect">
            <a:avLst/>
          </a:prstGeom>
          <a:solidFill>
            <a:srgbClr val="00B0F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Review Code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EC2003-F83C-2691-DD4B-800441DBCFA8}"/>
              </a:ext>
            </a:extLst>
          </p:cNvPr>
          <p:cNvSpPr/>
          <p:nvPr/>
        </p:nvSpPr>
        <p:spPr>
          <a:xfrm>
            <a:off x="3733468" y="4447558"/>
            <a:ext cx="2074470" cy="575055"/>
          </a:xfrm>
          <a:prstGeom prst="roundRect">
            <a:avLst/>
          </a:prstGeom>
          <a:solidFill>
            <a:srgbClr val="0070C0"/>
          </a:solidFill>
        </p:spPr>
        <p:txBody>
          <a:bodyPr wrap="square" anchor="ctr">
            <a:noAutofit/>
          </a:bodyPr>
          <a:lstStyle/>
          <a:p>
            <a:pPr algn="ctr" defTabSz="914400">
              <a:lnSpc>
                <a:spcPts val="1800"/>
              </a:lnSpc>
            </a:pPr>
            <a:r>
              <a:rPr lang="en-US" b="1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Document Code</a:t>
            </a:r>
            <a:endParaRPr lang="en-IN" b="1">
              <a:solidFill>
                <a:prstClr val="white"/>
              </a:solidFill>
              <a:latin typeface="Frutiger LT Pro 45 Light" panose="020B04030305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5EBC2-0220-E1C5-1749-2C2F8B3C6FF6}"/>
              </a:ext>
            </a:extLst>
          </p:cNvPr>
          <p:cNvSpPr txBox="1"/>
          <p:nvPr/>
        </p:nvSpPr>
        <p:spPr>
          <a:xfrm>
            <a:off x="6348953" y="1856028"/>
            <a:ext cx="3557047" cy="1296000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square" lIns="91440" tIns="0" rIns="91440" bIns="0" anchor="ctr">
            <a:noAutofit/>
          </a:bodyPr>
          <a:lstStyle/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Provides recommendations to the developer on source code based on free text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Faster coding cycle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Reduced defects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3994F-78A1-8511-FA16-B42F72B80629}"/>
              </a:ext>
            </a:extLst>
          </p:cNvPr>
          <p:cNvSpPr txBox="1"/>
          <p:nvPr/>
        </p:nvSpPr>
        <p:spPr>
          <a:xfrm>
            <a:off x="6348953" y="3342006"/>
            <a:ext cx="3557047" cy="1296000"/>
          </a:xfrm>
          <a:prstGeom prst="roundRect">
            <a:avLst>
              <a:gd name="adj" fmla="val 7848"/>
            </a:avLst>
          </a:prstGeom>
          <a:solidFill>
            <a:schemeClr val="bg1"/>
          </a:solidFill>
          <a:ln w="15875">
            <a:solidFill>
              <a:srgbClr val="00B0F0"/>
            </a:solidFill>
          </a:ln>
        </p:spPr>
        <p:txBody>
          <a:bodyPr wrap="square" lIns="91440" tIns="0" rIns="91440" bIns="0" anchor="ctr">
            <a:noAutofit/>
          </a:bodyPr>
          <a:lstStyle/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Reviews the existing code for correctness 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Provides recommendations on best practices to be followed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Provides performance improvement recommendations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DD3B6-B153-2CDD-5864-5D446E1C6BBB}"/>
              </a:ext>
            </a:extLst>
          </p:cNvPr>
          <p:cNvSpPr txBox="1"/>
          <p:nvPr/>
        </p:nvSpPr>
        <p:spPr>
          <a:xfrm>
            <a:off x="6348953" y="4795384"/>
            <a:ext cx="3557047" cy="1296000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 w="15875">
            <a:solidFill>
              <a:srgbClr val="0070C0"/>
            </a:solidFill>
          </a:ln>
        </p:spPr>
        <p:txBody>
          <a:bodyPr wrap="square" lIns="91440" tIns="0" rIns="91440" bIns="0" anchor="ctr">
            <a:noAutofit/>
          </a:bodyPr>
          <a:lstStyle/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Document legacy code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Generate Technical documentation from code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Generate business process documentation from code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076C7E-5795-7135-C0C2-68894C74FE9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807938" y="2504028"/>
            <a:ext cx="541015" cy="708300"/>
          </a:xfrm>
          <a:prstGeom prst="bentConnector3">
            <a:avLst/>
          </a:prstGeom>
          <a:noFill/>
          <a:ln w="15875" cap="flat" cmpd="sng" algn="ctr">
            <a:solidFill>
              <a:srgbClr val="00206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127A66B-85AE-6ACA-2E59-B26E3EA5D42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807938" y="4735086"/>
            <a:ext cx="541015" cy="708298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70C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D0F4C6-B88E-241C-393B-94F891A5070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5807938" y="3990006"/>
            <a:ext cx="541015" cy="1"/>
          </a:xfrm>
          <a:prstGeom prst="straightConnector1">
            <a:avLst/>
          </a:prstGeom>
          <a:noFill/>
          <a:ln w="15875" cap="flat" cmpd="sng" algn="ctr">
            <a:solidFill>
              <a:srgbClr val="00B0F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5B0B17-78DF-24B4-A7C3-B21BC0A04C03}"/>
              </a:ext>
            </a:extLst>
          </p:cNvPr>
          <p:cNvSpPr txBox="1"/>
          <p:nvPr/>
        </p:nvSpPr>
        <p:spPr>
          <a:xfrm>
            <a:off x="10635142" y="3352446"/>
            <a:ext cx="1273458" cy="1275120"/>
          </a:xfrm>
          <a:prstGeom prst="ellipse">
            <a:avLst/>
          </a:prstGeom>
          <a:gradFill flip="none" rotWithShape="1">
            <a:gsLst>
              <a:gs pos="92000">
                <a:srgbClr val="002060"/>
              </a:gs>
              <a:gs pos="52000">
                <a:srgbClr val="0070C0"/>
              </a:gs>
              <a:gs pos="0">
                <a:srgbClr val="00B0F0"/>
              </a:gs>
            </a:gsLst>
            <a:lin ang="8100000" scaled="1"/>
            <a:tileRect/>
          </a:gradFill>
          <a:ln w="12700">
            <a:noFill/>
          </a:ln>
        </p:spPr>
        <p:txBody>
          <a:bodyPr wrap="square" lIns="0" rIns="0" rtlCol="0" anchor="ctr">
            <a:noAutofit/>
          </a:bodyPr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20%-30%</a:t>
            </a:r>
            <a:endParaRPr lang="en-IN" sz="2400" b="1" dirty="0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F2DC36-0DD8-8031-7E0E-103B33591730}"/>
              </a:ext>
            </a:extLst>
          </p:cNvPr>
          <p:cNvSpPr txBox="1"/>
          <p:nvPr/>
        </p:nvSpPr>
        <p:spPr>
          <a:xfrm>
            <a:off x="10523733" y="2721683"/>
            <a:ext cx="1496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>
                <a:solidFill>
                  <a:srgbClr val="000000"/>
                </a:solidFill>
                <a:latin typeface="Frutiger LT Pro 45 Light" panose="020B0403030504020204" pitchFamily="34" charset="0"/>
              </a:rPr>
              <a:t>Productivity Improvement</a:t>
            </a:r>
            <a:endParaRPr lang="en-IN" sz="1600" b="1" dirty="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8E5549A-6AD2-4C51-2296-9B40B4B5441B}"/>
              </a:ext>
            </a:extLst>
          </p:cNvPr>
          <p:cNvCxnSpPr>
            <a:cxnSpLocks/>
            <a:stCxn id="11" idx="3"/>
            <a:endCxn id="24" idx="2"/>
          </p:cNvCxnSpPr>
          <p:nvPr/>
        </p:nvCxnSpPr>
        <p:spPr>
          <a:xfrm flipV="1">
            <a:off x="9906000" y="3990006"/>
            <a:ext cx="729142" cy="1453378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70C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B7AE674-2623-A7E5-753A-FD620A812837}"/>
              </a:ext>
            </a:extLst>
          </p:cNvPr>
          <p:cNvCxnSpPr>
            <a:cxnSpLocks/>
            <a:stCxn id="10" idx="3"/>
            <a:endCxn id="24" idx="2"/>
          </p:cNvCxnSpPr>
          <p:nvPr/>
        </p:nvCxnSpPr>
        <p:spPr>
          <a:xfrm>
            <a:off x="9906000" y="3990006"/>
            <a:ext cx="729142" cy="0"/>
          </a:xfrm>
          <a:prstGeom prst="straightConnector1">
            <a:avLst/>
          </a:prstGeom>
          <a:noFill/>
          <a:ln w="15875" cap="flat" cmpd="sng" algn="ctr">
            <a:solidFill>
              <a:srgbClr val="00B0F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6219302-6C16-DE43-24B6-46BA93EB7890}"/>
              </a:ext>
            </a:extLst>
          </p:cNvPr>
          <p:cNvCxnSpPr>
            <a:cxnSpLocks/>
            <a:stCxn id="9" idx="3"/>
            <a:endCxn id="24" idx="2"/>
          </p:cNvCxnSpPr>
          <p:nvPr/>
        </p:nvCxnSpPr>
        <p:spPr>
          <a:xfrm>
            <a:off x="9906000" y="2504028"/>
            <a:ext cx="729142" cy="1485978"/>
          </a:xfrm>
          <a:prstGeom prst="bentConnector3">
            <a:avLst/>
          </a:prstGeom>
          <a:noFill/>
          <a:ln w="15875" cap="flat" cmpd="sng" algn="ctr">
            <a:solidFill>
              <a:srgbClr val="00206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5225F05-DCDA-EDD2-7DEA-68D532D688A0}"/>
              </a:ext>
            </a:extLst>
          </p:cNvPr>
          <p:cNvSpPr txBox="1"/>
          <p:nvPr/>
        </p:nvSpPr>
        <p:spPr>
          <a:xfrm>
            <a:off x="1148242" y="3352446"/>
            <a:ext cx="1273458" cy="1275120"/>
          </a:xfrm>
          <a:prstGeom prst="ellipse">
            <a:avLst/>
          </a:prstGeom>
          <a:solidFill>
            <a:srgbClr val="002060"/>
          </a:solidFill>
          <a:ln w="12700">
            <a:noFill/>
          </a:ln>
        </p:spPr>
        <p:txBody>
          <a:bodyPr wrap="none" lIns="0" tIns="144000" rIns="0" rtlCol="0" anchor="ctr">
            <a:noAutofit/>
          </a:bodyPr>
          <a:lstStyle/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SAP ABAP 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Editor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SE38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FB28A7-27B2-44C0-859B-A765406D7B65}"/>
              </a:ext>
            </a:extLst>
          </p:cNvPr>
          <p:cNvCxnSpPr>
            <a:cxnSpLocks/>
            <a:stCxn id="68" idx="6"/>
            <a:endCxn id="7" idx="1"/>
          </p:cNvCxnSpPr>
          <p:nvPr/>
        </p:nvCxnSpPr>
        <p:spPr>
          <a:xfrm>
            <a:off x="2421700" y="3990006"/>
            <a:ext cx="1311768" cy="1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7FAF612-17ED-B5B6-44EA-1D8F5B8F746C}"/>
              </a:ext>
            </a:extLst>
          </p:cNvPr>
          <p:cNvCxnSpPr>
            <a:cxnSpLocks/>
            <a:stCxn id="68" idx="6"/>
            <a:endCxn id="6" idx="1"/>
          </p:cNvCxnSpPr>
          <p:nvPr/>
        </p:nvCxnSpPr>
        <p:spPr>
          <a:xfrm flipV="1">
            <a:off x="2421700" y="3212328"/>
            <a:ext cx="1311768" cy="777678"/>
          </a:xfrm>
          <a:prstGeom prst="bentConnector3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A9B6298-CE75-D0D1-FAA7-1B03D0E4D2CB}"/>
              </a:ext>
            </a:extLst>
          </p:cNvPr>
          <p:cNvCxnSpPr>
            <a:cxnSpLocks/>
            <a:stCxn id="68" idx="6"/>
            <a:endCxn id="8" idx="1"/>
          </p:cNvCxnSpPr>
          <p:nvPr/>
        </p:nvCxnSpPr>
        <p:spPr>
          <a:xfrm>
            <a:off x="2421700" y="3990006"/>
            <a:ext cx="1311768" cy="745080"/>
          </a:xfrm>
          <a:prstGeom prst="bentConnector3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E8ABFC7-526F-BCBC-7151-DAF9A8243D23}"/>
              </a:ext>
            </a:extLst>
          </p:cNvPr>
          <p:cNvGrpSpPr/>
          <p:nvPr/>
        </p:nvGrpSpPr>
        <p:grpSpPr>
          <a:xfrm>
            <a:off x="342900" y="1457855"/>
            <a:ext cx="2849553" cy="1709732"/>
            <a:chOff x="342900" y="1457855"/>
            <a:chExt cx="2849553" cy="17097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8BA774-BFA9-FEF3-3B78-770B06362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53" y="1681456"/>
              <a:ext cx="2088819" cy="1313096"/>
            </a:xfrm>
            <a:prstGeom prst="rect">
              <a:avLst/>
            </a:prstGeom>
          </p:spPr>
        </p:pic>
        <p:pic>
          <p:nvPicPr>
            <p:cNvPr id="82" name="Picture 81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D1B73C8E-6F86-2005-A962-F369FEA6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457855"/>
              <a:ext cx="2849553" cy="1709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634635"/>
      </p:ext>
    </p:extLst>
  </p:cSld>
  <p:clrMapOvr>
    <a:masterClrMapping/>
  </p:clrMapOvr>
  <p:transition spd="med" advClick="0" advTm="7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and person looking at a tablet&#10;&#10;Description automatically generated">
            <a:extLst>
              <a:ext uri="{FF2B5EF4-FFF2-40B4-BE49-F238E27FC236}">
                <a16:creationId xmlns:a16="http://schemas.microsoft.com/office/drawing/2014/main" id="{06CBC42B-3E0F-DB6E-E7BB-FF4A0393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2" r="27153"/>
          <a:stretch/>
        </p:blipFill>
        <p:spPr>
          <a:xfrm>
            <a:off x="7097119" y="-1"/>
            <a:ext cx="5094881" cy="6370191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89062" y="1395211"/>
            <a:ext cx="4705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Key challenge solved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Applicable across industries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89063" y="2989627"/>
            <a:ext cx="3235880" cy="1169551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IN" sz="1400" dirty="0">
                <a:latin typeface="Frutiger LT Pro 45 Light" panose="020B0403030504020204" pitchFamily="34" charset="0"/>
              </a:rPr>
              <a:t>Code not aligned to best practices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Higher development cycle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Insufficient code documentation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Higher time spent</a:t>
            </a:r>
            <a:r>
              <a:rPr lang="en-IN" sz="1400" dirty="0">
                <a:latin typeface="Frutiger LT Pro 45 Light" panose="020B0403030504020204" pitchFamily="34" charset="0"/>
              </a:rPr>
              <a:t> on understanding legacy code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CBE88-F4ED-FAD5-B064-5D792F79D92F}"/>
              </a:ext>
            </a:extLst>
          </p:cNvPr>
          <p:cNvSpPr txBox="1"/>
          <p:nvPr/>
        </p:nvSpPr>
        <p:spPr>
          <a:xfrm>
            <a:off x="3946928" y="3103819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105B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20-30%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developer productivity improvement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8FECA-4FE7-D861-E6DE-594CF5D56442}"/>
              </a:ext>
            </a:extLst>
          </p:cNvPr>
          <p:cNvSpPr txBox="1"/>
          <p:nvPr/>
        </p:nvSpPr>
        <p:spPr>
          <a:xfrm>
            <a:off x="3946928" y="4124157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50%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faster development lifecycle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89063" y="4508375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389063" y="2272504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389063" y="5223792"/>
            <a:ext cx="3235880" cy="954107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CodeEZ.AI helps 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Code generation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400" dirty="0">
                <a:latin typeface="Frutiger LT Pro 45 Light" panose="020B0403030504020204" pitchFamily="34" charset="0"/>
              </a:rPr>
              <a:t>Code review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Code documentation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A9260-5A9B-B17C-C048-4A260A52C495}"/>
              </a:ext>
            </a:extLst>
          </p:cNvPr>
          <p:cNvSpPr txBox="1"/>
          <p:nvPr/>
        </p:nvSpPr>
        <p:spPr>
          <a:xfrm>
            <a:off x="3946928" y="5144495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40%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effort reduction </a:t>
            </a:r>
            <a:r>
              <a:rPr lang="en-IN" sz="1400" dirty="0">
                <a:latin typeface="Frutiger LT Pro 45 Light" panose="020B0403030504020204" pitchFamily="34" charset="0"/>
              </a:rPr>
              <a:t>for code documentation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7A21B-888E-07B8-D38D-0CF7D27A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92329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Improving Developer Productivity &amp; Code Quality using </a:t>
            </a:r>
            <a:r>
              <a:rPr lang="en-US" dirty="0" err="1">
                <a:solidFill>
                  <a:schemeClr val="tx1"/>
                </a:solidFill>
                <a:latin typeface="Frutiger LT Pro 45 Light" panose="020B0403030504020204" pitchFamily="34" charset="0"/>
              </a:rPr>
              <a:t>CodeEZ</a:t>
            </a:r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. AI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C147D-DD31-CFA9-B6D7-4745A79AA174}"/>
              </a:ext>
            </a:extLst>
          </p:cNvPr>
          <p:cNvSpPr/>
          <p:nvPr/>
        </p:nvSpPr>
        <p:spPr>
          <a:xfrm>
            <a:off x="3899705" y="2272504"/>
            <a:ext cx="3206680" cy="64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RESULTS</a:t>
            </a:r>
          </a:p>
        </p:txBody>
      </p:sp>
      <p:pic>
        <p:nvPicPr>
          <p:cNvPr id="1026" name="Picture 2" descr="Challenge - Free people icons">
            <a:extLst>
              <a:ext uri="{FF2B5EF4-FFF2-40B4-BE49-F238E27FC236}">
                <a16:creationId xmlns:a16="http://schemas.microsoft.com/office/drawing/2014/main" id="{A76AC0F5-C43D-FD92-E1C6-31ED1CD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2372544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- Free business and finance icons">
            <a:extLst>
              <a:ext uri="{FF2B5EF4-FFF2-40B4-BE49-F238E27FC236}">
                <a16:creationId xmlns:a16="http://schemas.microsoft.com/office/drawing/2014/main" id="{53F2EDA7-3B49-1437-6ACB-A5C13FB6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40" y="239636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- Free miscellaneous icons">
            <a:extLst>
              <a:ext uri="{FF2B5EF4-FFF2-40B4-BE49-F238E27FC236}">
                <a16:creationId xmlns:a16="http://schemas.microsoft.com/office/drawing/2014/main" id="{13B2F42D-D501-AF45-4AD2-62EE6FB6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4621885"/>
            <a:ext cx="452733" cy="4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3C3EF-9273-01B2-459F-B766B94505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917"/>
          <a:stretch/>
        </p:blipFill>
        <p:spPr>
          <a:xfrm rot="5400000">
            <a:off x="5373736" y="2547538"/>
            <a:ext cx="296573" cy="31501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E35E3F-05B1-DD91-B78D-2699DA2BAD8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917"/>
          <a:stretch/>
        </p:blipFill>
        <p:spPr>
          <a:xfrm rot="5400000">
            <a:off x="5373736" y="3597175"/>
            <a:ext cx="296573" cy="31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  <p:transition spd="slow" advClick="0" advTm="6000">
    <p:cover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8EA2BA-5FBE-446C-A04A-48F37C10CC0C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2a080248-9c9c-461c-bd00-3ae352e68646"/>
    <ds:schemaRef ds:uri="http://schemas.openxmlformats.org/package/2006/metadata/core-properties"/>
    <ds:schemaRef ds:uri="685f03f8-322c-4c80-8c88-7bff689c7b4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7BF60C5-33CB-437E-A382-661730A6287B}"/>
</file>

<file path=customXml/itemProps3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140</Words>
  <Application>Microsoft Office PowerPoint</Application>
  <PresentationFormat>Widescreen</PresentationFormat>
  <Paragraphs>35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Aptos</vt:lpstr>
      <vt:lpstr>Aptos Display</vt:lpstr>
      <vt:lpstr>Arial</vt:lpstr>
      <vt:lpstr>Barlow</vt:lpstr>
      <vt:lpstr>Calibri Light</vt:lpstr>
      <vt:lpstr>Frutiger 45 Light</vt:lpstr>
      <vt:lpstr>Frutiger LT Pro 45 Light</vt:lpstr>
      <vt:lpstr>Frutiger LT Pro 55 Roman</vt:lpstr>
      <vt:lpstr>Trebuchet MS</vt:lpstr>
      <vt:lpstr>Wingdings</vt:lpstr>
      <vt:lpstr>Office Theme</vt:lpstr>
      <vt:lpstr>1_Office Theme</vt:lpstr>
      <vt:lpstr>Improving Developer Productivity &amp; Code Quality using CodeEZ.AI</vt:lpstr>
      <vt:lpstr>Improving Developer Productivity &amp; Code Quality using CodeEZ.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Gaurav Jain</cp:lastModifiedBy>
  <cp:revision>4</cp:revision>
  <dcterms:created xsi:type="dcterms:W3CDTF">2024-06-17T08:45:27Z</dcterms:created>
  <dcterms:modified xsi:type="dcterms:W3CDTF">2024-07-01T15:23:48Z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